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pPr/>
              <a:t>09/01/2021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8771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pPr/>
              <a:t>09/01/2021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0000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pPr/>
              <a:t>09/01/2021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8975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pPr/>
              <a:t>09/01/2021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3224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pPr/>
              <a:t>09/01/2021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9054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pPr/>
              <a:t>09/01/2021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371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pPr/>
              <a:t>09/01/2021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6447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pPr/>
              <a:t>09/01/2021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9336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pPr/>
              <a:t>09/01/2021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2223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pPr/>
              <a:t>09/01/2021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3382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pPr/>
              <a:t>09/01/2021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4286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A9101-FB2D-9A4B-89C0-54FF7758AA71}" type="datetimeFigureOut">
              <a:rPr lang="it-IT" smtClean="0"/>
              <a:pPr/>
              <a:t>09/01/2021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A49C1-D0FF-7844-A0CC-70D5C0EDC5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3323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2">
            <a:extLst>
              <a:ext uri="{FF2B5EF4-FFF2-40B4-BE49-F238E27FC236}">
                <a16:creationId xmlns="" xmlns:a16="http://schemas.microsoft.com/office/drawing/2014/main" id="{AA09E2AC-C536-E042-9D62-BADF9FBD8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764" y="1770558"/>
            <a:ext cx="7839054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La gestione dello </a:t>
            </a:r>
            <a:r>
              <a:rPr lang="it-IT" sz="36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stress </a:t>
            </a:r>
            <a:r>
              <a:rPr lang="it-IT" sz="36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d’emergenza sui luoghi di lavoro</a:t>
            </a:r>
          </a:p>
          <a:p>
            <a:endParaRPr lang="it-IT" sz="3600" b="1" dirty="0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it-IT" sz="3600" b="1" u="sng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Video - tutorial</a:t>
            </a:r>
            <a:endParaRPr lang="it-IT" sz="3600" b="1" u="sng" dirty="0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defTabSz="914400"/>
            <a:endParaRPr lang="it-IT" sz="1600" spc="-1" dirty="0" smtClean="0">
              <a:solidFill>
                <a:srgbClr val="E4C964"/>
              </a:solidFill>
              <a:ea typeface="Calibri"/>
            </a:endParaRPr>
          </a:p>
          <a:p>
            <a:pPr lvl="0" defTabSz="914400"/>
            <a:r>
              <a:rPr lang="it-IT" sz="1600" spc="-1" dirty="0" smtClean="0">
                <a:solidFill>
                  <a:srgbClr val="E4C964"/>
                </a:solidFill>
                <a:ea typeface="Calibri"/>
              </a:rPr>
              <a:t>Valentina </a:t>
            </a:r>
            <a:r>
              <a:rPr lang="it-IT" sz="1600" spc="-1" dirty="0" smtClean="0">
                <a:solidFill>
                  <a:srgbClr val="E4C964"/>
                </a:solidFill>
                <a:ea typeface="Calibri"/>
              </a:rPr>
              <a:t>Nardi</a:t>
            </a:r>
            <a:endParaRPr lang="it-IT" sz="1600" spc="-1" dirty="0" smtClean="0">
              <a:solidFill>
                <a:prstClr val="black"/>
              </a:solidFill>
              <a:latin typeface="Arial"/>
            </a:endParaRPr>
          </a:p>
          <a:p>
            <a:pPr lvl="0" defTabSz="914400"/>
            <a:r>
              <a:rPr lang="it-IT" sz="1600" spc="-1" dirty="0" err="1" smtClean="0">
                <a:solidFill>
                  <a:srgbClr val="E4C964"/>
                </a:solidFill>
                <a:ea typeface="Calibri"/>
              </a:rPr>
              <a:t>Counsellor</a:t>
            </a:r>
            <a:r>
              <a:rPr lang="it-IT" sz="1600" spc="-1" dirty="0" smtClean="0">
                <a:solidFill>
                  <a:srgbClr val="E4C964"/>
                </a:solidFill>
                <a:ea typeface="Calibri"/>
              </a:rPr>
              <a:t> e Consulente del Lavoro, specializzata in consulenza organizzativa</a:t>
            </a:r>
            <a:endParaRPr lang="it-IT" sz="1600" spc="-1" dirty="0" smtClean="0">
              <a:solidFill>
                <a:prstClr val="black"/>
              </a:solidFill>
              <a:latin typeface="Arial"/>
            </a:endParaRPr>
          </a:p>
          <a:p>
            <a:pPr lvl="0" defTabSz="914400"/>
            <a:r>
              <a:rPr lang="it-IT" sz="1600" i="1" spc="-1" dirty="0" smtClean="0">
                <a:solidFill>
                  <a:srgbClr val="E4C964"/>
                </a:solidFill>
                <a:ea typeface="Calibri"/>
              </a:rPr>
              <a:t>Formatrice Studiare Sviluppo</a:t>
            </a:r>
            <a:endParaRPr lang="it-IT" sz="1600" spc="-1" dirty="0" smtClean="0">
              <a:solidFill>
                <a:prstClr val="black"/>
              </a:solidFill>
              <a:latin typeface="Arial"/>
            </a:endParaRPr>
          </a:p>
          <a:p>
            <a:pPr lvl="0" defTabSz="914400"/>
            <a:endParaRPr lang="it-IT" sz="1600" spc="-1" dirty="0" smtClean="0">
              <a:solidFill>
                <a:prstClr val="black"/>
              </a:solidFill>
              <a:latin typeface="Arial"/>
            </a:endParaRPr>
          </a:p>
          <a:p>
            <a:pPr lvl="0" defTabSz="914400"/>
            <a:endParaRPr lang="it-IT" sz="1600" spc="-1" dirty="0" smtClean="0">
              <a:solidFill>
                <a:prstClr val="black"/>
              </a:solidFill>
              <a:latin typeface="Arial"/>
            </a:endParaRPr>
          </a:p>
          <a:p>
            <a:pPr lvl="0" defTabSz="914400"/>
            <a:r>
              <a:rPr lang="it-IT" sz="1500" spc="-1" dirty="0" err="1" smtClean="0">
                <a:solidFill>
                  <a:srgbClr val="FFFFFF"/>
                </a:solidFill>
                <a:latin typeface="Times New Roman"/>
                <a:ea typeface="Times New Roman"/>
              </a:rPr>
              <a:t>Roma|</a:t>
            </a:r>
            <a:r>
              <a:rPr lang="it-IT" sz="1500" spc="-1" dirty="0" smtClean="0">
                <a:solidFill>
                  <a:srgbClr val="FFFFFF"/>
                </a:solidFill>
                <a:latin typeface="Times New Roman"/>
                <a:ea typeface="Times New Roman"/>
              </a:rPr>
              <a:t> Gennaio 2020</a:t>
            </a:r>
            <a:endParaRPr lang="it-IT" sz="36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7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=""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9780"/>
            <a:ext cx="8229600" cy="444598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GESTIRE LO STRESS CON L’UTENZA</a:t>
            </a:r>
            <a:endParaRPr lang="it-IT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=""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0085"/>
            <a:ext cx="8229600" cy="3511685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a</a:t>
            </a:r>
            <a:r>
              <a:rPr lang="it-IT" dirty="0" smtClean="0"/>
              <a:t>ccoglienza di </a:t>
            </a:r>
            <a:r>
              <a:rPr lang="it-IT" dirty="0" smtClean="0"/>
              <a:t>difficoltà e </a:t>
            </a:r>
            <a:r>
              <a:rPr lang="it-IT" dirty="0" smtClean="0"/>
              <a:t>dolore</a:t>
            </a:r>
            <a:endParaRPr lang="it-IT" dirty="0" smtClean="0"/>
          </a:p>
          <a:p>
            <a:r>
              <a:rPr lang="it-IT" dirty="0" smtClean="0"/>
              <a:t>c</a:t>
            </a:r>
            <a:r>
              <a:rPr lang="it-IT" dirty="0" smtClean="0"/>
              <a:t>ontatto </a:t>
            </a:r>
            <a:r>
              <a:rPr lang="it-IT" dirty="0" smtClean="0"/>
              <a:t>relazionale empatico</a:t>
            </a:r>
          </a:p>
          <a:p>
            <a:r>
              <a:rPr lang="it-IT" dirty="0" smtClean="0"/>
              <a:t>a</a:t>
            </a:r>
            <a:r>
              <a:rPr lang="it-IT" dirty="0" smtClean="0"/>
              <a:t>scolto </a:t>
            </a:r>
            <a:r>
              <a:rPr lang="it-IT" dirty="0" smtClean="0"/>
              <a:t>attivo</a:t>
            </a:r>
          </a:p>
          <a:p>
            <a:r>
              <a:rPr lang="it-IT" dirty="0" smtClean="0"/>
              <a:t>domande </a:t>
            </a:r>
            <a:r>
              <a:rPr lang="it-IT" dirty="0" smtClean="0"/>
              <a:t>aperte </a:t>
            </a:r>
          </a:p>
          <a:p>
            <a:r>
              <a:rPr lang="it-IT" dirty="0" smtClean="0"/>
              <a:t>contesto </a:t>
            </a:r>
            <a:r>
              <a:rPr lang="it-IT" dirty="0" smtClean="0"/>
              <a:t>esterno di </a:t>
            </a:r>
            <a:r>
              <a:rPr lang="it-IT" dirty="0" smtClean="0"/>
              <a:t>riferimento</a:t>
            </a:r>
            <a:endParaRPr lang="it-IT" dirty="0" smtClean="0"/>
          </a:p>
          <a:p>
            <a:r>
              <a:rPr lang="it-IT" dirty="0" smtClean="0"/>
              <a:t>risorse attivabili</a:t>
            </a:r>
            <a:endParaRPr lang="it-IT" dirty="0" smtClean="0"/>
          </a:p>
          <a:p>
            <a:r>
              <a:rPr lang="it-IT" dirty="0" smtClean="0"/>
              <a:t>strategia </a:t>
            </a:r>
            <a:r>
              <a:rPr lang="it-IT" dirty="0" smtClean="0"/>
              <a:t>di miglioramento personalizzata e condivisa</a:t>
            </a:r>
          </a:p>
          <a:p>
            <a:r>
              <a:rPr lang="it-IT" dirty="0" smtClean="0"/>
              <a:t>proposte </a:t>
            </a:r>
            <a:r>
              <a:rPr lang="it-IT" dirty="0" smtClean="0"/>
              <a:t>sostenibili</a:t>
            </a:r>
          </a:p>
          <a:p>
            <a:r>
              <a:rPr lang="it-IT" dirty="0" smtClean="0"/>
              <a:t>Disponibilità e presenza positiva </a:t>
            </a:r>
            <a:r>
              <a:rPr lang="it-IT" dirty="0" smtClean="0"/>
              <a:t>nel tempo </a:t>
            </a:r>
          </a:p>
          <a:p>
            <a:endParaRPr lang="it-IT" sz="1800" dirty="0" smtClean="0">
              <a:latin typeface="Arial Narrow" panose="020B0606020202030204" pitchFamily="34" charset="0"/>
            </a:endParaRPr>
          </a:p>
          <a:p>
            <a:endParaRPr lang="it-IT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5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">
            <a:extLst>
              <a:ext uri="{FF2B5EF4-FFF2-40B4-BE49-F238E27FC236}">
                <a16:creationId xmlns="" xmlns:a16="http://schemas.microsoft.com/office/drawing/2014/main" id="{519EFBFD-6419-C748-A718-5B251A4F9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2752909"/>
            <a:ext cx="7265987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sz="3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Grazie per </a:t>
            </a:r>
            <a:r>
              <a:rPr lang="it-IT" sz="35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l’attenzione!</a:t>
            </a:r>
          </a:p>
          <a:p>
            <a:endParaRPr lang="it-IT" sz="35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it-IT" b="1" dirty="0" smtClean="0">
                <a:solidFill>
                  <a:srgbClr val="E4C964"/>
                </a:solidFill>
                <a:latin typeface="Calibri" charset="0"/>
                <a:ea typeface="Calibri" charset="0"/>
                <a:cs typeface="Calibri" charset="0"/>
              </a:rPr>
              <a:t>Dr. Valentina Nardi</a:t>
            </a:r>
          </a:p>
          <a:p>
            <a:r>
              <a:rPr lang="it-IT" b="1" dirty="0" smtClean="0">
                <a:solidFill>
                  <a:srgbClr val="E4C964"/>
                </a:solidFill>
                <a:latin typeface="Calibri" charset="0"/>
                <a:ea typeface="Calibri" charset="0"/>
                <a:cs typeface="Calibri" charset="0"/>
              </a:rPr>
              <a:t>Valentina_nardi@yahoo.it</a:t>
            </a:r>
            <a:endParaRPr lang="it-IT" sz="1200" b="1" i="1" dirty="0">
              <a:solidFill>
                <a:srgbClr val="E4C964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4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77</Words>
  <Application>Microsoft Office PowerPoint</Application>
  <PresentationFormat>Presentazione su schermo (4:3)</PresentationFormat>
  <Paragraphs>24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Diapositiva 1</vt:lpstr>
      <vt:lpstr>GESTIRE LO STRESS CON L’UTENZA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Silvia</cp:lastModifiedBy>
  <cp:revision>13</cp:revision>
  <dcterms:created xsi:type="dcterms:W3CDTF">2019-07-29T09:27:18Z</dcterms:created>
  <dcterms:modified xsi:type="dcterms:W3CDTF">2021-01-09T12:15:34Z</dcterms:modified>
</cp:coreProperties>
</file>